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2332" y="2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6D886-F4C0-4E76-8D0F-1FCFD646F4D7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D6B78-87C2-4ACF-B088-EB9275F374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83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0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67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004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06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39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57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15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89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86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94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04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C970C-BA1A-4723-9956-4822AB2BA1BD}" type="datetimeFigureOut">
              <a:rPr lang="zh-CN" altLang="en-US" smtClean="0"/>
              <a:t>2020/6/14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D0EB1-6969-4F6D-B7DD-994A692659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40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8832122-0189-4E47-99AC-D0A9651BA72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2314604"/>
            <a:ext cx="6071114" cy="3669489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DA9EEA3-B2A7-4969-B387-04F6905BC3D1}"/>
              </a:ext>
            </a:extLst>
          </p:cNvPr>
          <p:cNvGrpSpPr/>
          <p:nvPr/>
        </p:nvGrpSpPr>
        <p:grpSpPr>
          <a:xfrm>
            <a:off x="3053391" y="2514414"/>
            <a:ext cx="5950694" cy="2846559"/>
            <a:chOff x="3053391" y="2514414"/>
            <a:chExt cx="5950694" cy="2846559"/>
          </a:xfrm>
        </p:grpSpPr>
        <p:sp>
          <p:nvSpPr>
            <p:cNvPr id="6" name="六边形 5">
              <a:extLst>
                <a:ext uri="{FF2B5EF4-FFF2-40B4-BE49-F238E27FC236}">
                  <a16:creationId xmlns="" xmlns:a16="http://schemas.microsoft.com/office/drawing/2014/main" id="{AE20256F-0D60-4C0D-8068-3B0E82B55874}"/>
                </a:ext>
              </a:extLst>
            </p:cNvPr>
            <p:cNvSpPr/>
            <p:nvPr/>
          </p:nvSpPr>
          <p:spPr>
            <a:xfrm rot="5400000">
              <a:off x="3935760" y="3501008"/>
              <a:ext cx="1008112" cy="864096"/>
            </a:xfrm>
            <a:prstGeom prst="hexagon">
              <a:avLst/>
            </a:prstGeom>
            <a:solidFill>
              <a:srgbClr val="557396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契动</a:t>
              </a:r>
            </a:p>
          </p:txBody>
        </p:sp>
        <p:sp>
          <p:nvSpPr>
            <p:cNvPr id="7" name="六边形 6">
              <a:extLst>
                <a:ext uri="{FF2B5EF4-FFF2-40B4-BE49-F238E27FC236}">
                  <a16:creationId xmlns="" xmlns:a16="http://schemas.microsoft.com/office/drawing/2014/main" id="{25ABBAF1-EF5F-44DA-A71F-DAD9111AF9D8}"/>
                </a:ext>
              </a:extLst>
            </p:cNvPr>
            <p:cNvSpPr/>
            <p:nvPr/>
          </p:nvSpPr>
          <p:spPr>
            <a:xfrm rot="5400000">
              <a:off x="7116113" y="3489007"/>
              <a:ext cx="1008112" cy="888098"/>
            </a:xfrm>
            <a:prstGeom prst="hexagon">
              <a:avLst/>
            </a:prstGeom>
            <a:solidFill>
              <a:srgbClr val="557396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产品与</a:t>
              </a:r>
              <a:endParaRPr lang="en-US" altLang="zh-CN" sz="1100" b="1" spc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75356AFC-8578-4C93-B99E-784E49A57B19}"/>
                </a:ext>
              </a:extLst>
            </p:cNvPr>
            <p:cNvSpPr/>
            <p:nvPr/>
          </p:nvSpPr>
          <p:spPr>
            <a:xfrm>
              <a:off x="5519936" y="3140968"/>
              <a:ext cx="1008112" cy="360040"/>
            </a:xfrm>
            <a:prstGeom prst="rect">
              <a:avLst/>
            </a:prstGeom>
            <a:solidFill>
              <a:srgbClr val="4A6A9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设计与转换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AF7C29C2-A238-4888-B1A1-0EA6C8E32FF3}"/>
                </a:ext>
              </a:extLst>
            </p:cNvPr>
            <p:cNvSpPr/>
            <p:nvPr/>
          </p:nvSpPr>
          <p:spPr>
            <a:xfrm>
              <a:off x="5029846" y="3921249"/>
              <a:ext cx="922138" cy="360040"/>
            </a:xfrm>
            <a:prstGeom prst="rect">
              <a:avLst/>
            </a:prstGeom>
            <a:solidFill>
              <a:srgbClr val="4D6D9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获取</a:t>
              </a:r>
              <a:r>
                <a:rPr lang="en-US" altLang="zh-CN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构建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4EA15F39-FBF3-44B9-A982-BA2FD1B71145}"/>
                </a:ext>
              </a:extLst>
            </p:cNvPr>
            <p:cNvSpPr/>
            <p:nvPr/>
          </p:nvSpPr>
          <p:spPr>
            <a:xfrm>
              <a:off x="6066979" y="3985648"/>
              <a:ext cx="922138" cy="360040"/>
            </a:xfrm>
            <a:prstGeom prst="rect">
              <a:avLst/>
            </a:prstGeom>
            <a:solidFill>
              <a:srgbClr val="45668C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交付与</a:t>
              </a:r>
              <a:endParaRPr lang="en-US" altLang="zh-CN" sz="1100" b="1" spc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支持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1C96976-7488-4D54-8CE4-4F500A8B7D06}"/>
                </a:ext>
              </a:extLst>
            </p:cNvPr>
            <p:cNvSpPr/>
            <p:nvPr/>
          </p:nvSpPr>
          <p:spPr>
            <a:xfrm>
              <a:off x="5634931" y="2514414"/>
              <a:ext cx="749101" cy="20631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0DFBB877-66C5-4676-9082-BE6A3DF0E177}"/>
                </a:ext>
              </a:extLst>
            </p:cNvPr>
            <p:cNvSpPr/>
            <p:nvPr/>
          </p:nvSpPr>
          <p:spPr>
            <a:xfrm>
              <a:off x="5660662" y="5154660"/>
              <a:ext cx="749101" cy="20631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改进</a:t>
              </a: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3955C209-318A-4F4C-980C-5B71BC31478A}"/>
                </a:ext>
              </a:extLst>
            </p:cNvPr>
            <p:cNvSpPr/>
            <p:nvPr/>
          </p:nvSpPr>
          <p:spPr>
            <a:xfrm>
              <a:off x="3053391" y="3633217"/>
              <a:ext cx="583591" cy="576064"/>
            </a:xfrm>
            <a:prstGeom prst="ellipse">
              <a:avLst/>
            </a:prstGeom>
            <a:solidFill>
              <a:srgbClr val="4C6C91"/>
            </a:solidFill>
            <a:ln w="38100">
              <a:solidFill>
                <a:srgbClr val="4C6C9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78EF210B-A763-493E-9322-C795975C8B11}"/>
                </a:ext>
              </a:extLst>
            </p:cNvPr>
            <p:cNvSpPr/>
            <p:nvPr/>
          </p:nvSpPr>
          <p:spPr>
            <a:xfrm>
              <a:off x="8420494" y="3625496"/>
              <a:ext cx="583591" cy="576064"/>
            </a:xfrm>
            <a:prstGeom prst="ellipse">
              <a:avLst/>
            </a:prstGeom>
            <a:solidFill>
              <a:srgbClr val="4C6C91"/>
            </a:solidFill>
            <a:ln w="38100">
              <a:solidFill>
                <a:srgbClr val="4C6C9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3252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acho</dc:creator>
  <cp:lastModifiedBy>acho</cp:lastModifiedBy>
  <cp:revision>3</cp:revision>
  <dcterms:created xsi:type="dcterms:W3CDTF">2020-06-14T07:33:54Z</dcterms:created>
  <dcterms:modified xsi:type="dcterms:W3CDTF">2020-06-14T07:38:49Z</dcterms:modified>
</cp:coreProperties>
</file>